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70" r:id="rId4"/>
    <p:sldId id="267" r:id="rId5"/>
    <p:sldId id="26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66165" y="2591435"/>
            <a:ext cx="10059670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4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2022 </a:t>
            </a:r>
            <a:r>
              <a:rPr lang="zh-CN" altLang="en-US" sz="24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REALME </a:t>
            </a:r>
            <a:r>
              <a:rPr lang="en-US" altLang="zh-CN" sz="24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UI WIDGET</a:t>
            </a:r>
            <a:r>
              <a:rPr lang="zh-CN" altLang="en-US" sz="24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CO-CREATION</a:t>
            </a:r>
          </a:p>
          <a:p>
            <a:pPr algn="ctr"/>
            <a:r>
              <a:rPr lang="zh-CN" altLang="en-US" sz="24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CO-CREATE TEMPLATE</a:t>
            </a:r>
            <a:endParaRPr lang="en-US" altLang="zh-CN" sz="2400" b="1" dirty="0">
              <a:latin typeface="Gilroy" panose="00000500000000000000" pitchFamily="50" charset="0"/>
              <a:ea typeface="方正兰亭细黑简体" panose="02000000000000000000" pitchFamily="2" charset="-122"/>
              <a:sym typeface="Gilroy" panose="00000500000000000000" pitchFamily="50" charset="0"/>
            </a:endParaRPr>
          </a:p>
          <a:p>
            <a:pPr algn="ctr"/>
            <a:endParaRPr lang="en-US" altLang="zh-CN" sz="2400" b="1" dirty="0">
              <a:latin typeface="Gilroy" panose="00000500000000000000" pitchFamily="50" charset="0"/>
              <a:ea typeface="方正兰亭细黑简体" panose="02000000000000000000" pitchFamily="2" charset="-122"/>
              <a:sym typeface="Gilroy" panose="00000500000000000000" pitchFamily="50" charset="0"/>
            </a:endParaRPr>
          </a:p>
          <a:p>
            <a:pPr algn="ctr"/>
            <a:r>
              <a:rPr lang="zh-CN" altLang="en-US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（</a:t>
            </a:r>
            <a:r>
              <a:rPr lang="en-US" altLang="zh-CN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before you submit this entry,</a:t>
            </a:r>
            <a:r>
              <a:rPr lang="zh-CN" altLang="en-US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</a:t>
            </a:r>
            <a:r>
              <a:rPr lang="en-US" altLang="zh-CN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please</a:t>
            </a:r>
            <a:r>
              <a:rPr lang="zh-CN" altLang="en-US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</a:t>
            </a:r>
            <a:r>
              <a:rPr lang="en-US" altLang="zh-CN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rename</a:t>
            </a:r>
            <a:r>
              <a:rPr lang="zh-CN" altLang="en-US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</a:t>
            </a:r>
            <a:r>
              <a:rPr lang="en-US" altLang="zh-CN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this</a:t>
            </a:r>
            <a:r>
              <a:rPr lang="zh-CN" altLang="en-US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</a:t>
            </a:r>
            <a:r>
              <a:rPr lang="en-US" altLang="zh-CN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file as this format: country-name-idea name</a:t>
            </a:r>
            <a:r>
              <a:rPr lang="zh-CN" altLang="en-US" sz="1600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）</a:t>
            </a:r>
            <a:endParaRPr lang="en-US" altLang="zh-CN" sz="1600" b="1" dirty="0">
              <a:latin typeface="Gilroy" panose="00000500000000000000" pitchFamily="50" charset="0"/>
              <a:ea typeface="方正兰亭细黑简体" panose="02000000000000000000" pitchFamily="2" charset="-122"/>
              <a:sym typeface="Gilroy" panose="00000500000000000000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3465" y="1280160"/>
            <a:ext cx="1005967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IDEA</a:t>
            </a:r>
            <a:r>
              <a:rPr lang="en-US" altLang="zh-CN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S</a:t>
            </a:r>
            <a:r>
              <a:rPr lang="zh-CN" altLang="en-US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</a:t>
            </a:r>
            <a:r>
              <a:rPr lang="en-US" altLang="zh-CN" b="1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NAME</a:t>
            </a:r>
            <a:r>
              <a:rPr lang="zh-CN" altLang="en-US" b="1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 </a:t>
            </a:r>
            <a:endParaRPr lang="zh-CN" altLang="en-US" b="1" dirty="0">
              <a:latin typeface="Gilroy" panose="00000500000000000000" pitchFamily="50" charset="0"/>
              <a:ea typeface="方正兰亭细黑简体" panose="02000000000000000000" pitchFamily="2" charset="-122"/>
              <a:sym typeface="Gilro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2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3465" y="1280160"/>
            <a:ext cx="1005967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IDEA</a:t>
            </a:r>
            <a:r>
              <a:rPr lang="en-US" altLang="zh-CN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S</a:t>
            </a:r>
            <a:r>
              <a:rPr lang="zh-CN" altLang="en-US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DESCRIPTION </a:t>
            </a:r>
            <a:r>
              <a:rPr lang="en-US" altLang="zh-CN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AND USAGE SCENARIO</a:t>
            </a:r>
            <a:r>
              <a:rPr lang="zh-CN" altLang="en-US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3465" y="1280160"/>
            <a:ext cx="1005967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VISUAL REFERENCE/DESIGN BY YOU/SKETCH BY YOU</a:t>
            </a:r>
            <a:endParaRPr lang="zh-CN" altLang="en-US" i="1" dirty="0">
              <a:latin typeface="Gilroy" panose="00000500000000000000" pitchFamily="50" charset="0"/>
              <a:ea typeface="方正兰亭细黑简体" panose="02000000000000000000" pitchFamily="2" charset="-122"/>
              <a:sym typeface="Gilroy" panose="00000500000000000000" pitchFamily="5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53465" y="1280160"/>
            <a:ext cx="1005967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We also support you to show your ideas in th</a:t>
            </a:r>
            <a:r>
              <a:rPr lang="en-US" altLang="zh-CN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ese</a:t>
            </a:r>
            <a:r>
              <a:rPr lang="zh-CN" altLang="en-US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 format</a:t>
            </a:r>
            <a:r>
              <a:rPr lang="en-US" altLang="zh-CN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s</a:t>
            </a:r>
            <a:r>
              <a:rPr lang="zh-CN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（</a:t>
            </a:r>
            <a:r>
              <a:rPr lang="zh-CN" altLang="en-US" b="1" dirty="0">
                <a:latin typeface="Gilroy" panose="00000500000000000000" pitchFamily="50" charset="0"/>
                <a:ea typeface="方正兰亭细黑简体" panose="02000000000000000000" pitchFamily="2" charset="-122"/>
                <a:sym typeface="Gilroy" panose="00000500000000000000" pitchFamily="50" charset="0"/>
              </a:rPr>
              <a:t>PDF, DOC, DOCX, PNG, JPG, JPEG, and GIF）.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74</Words>
  <Application>Microsoft Office PowerPoint</Application>
  <PresentationFormat>宽屏</PresentationFormat>
  <Paragraphs>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</vt:lpstr>
      <vt:lpstr>Calibri</vt:lpstr>
      <vt:lpstr>Gilroy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陈澍东(Bryan)</dc:creator>
  <cp:lastModifiedBy>陈澍东(Bryan)</cp:lastModifiedBy>
  <cp:revision>8</cp:revision>
  <dcterms:created xsi:type="dcterms:W3CDTF">2021-06-11T01:51:00Z</dcterms:created>
  <dcterms:modified xsi:type="dcterms:W3CDTF">2022-10-08T02:12:50Z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EE2F56497E554BF7ADF66DF7A18FC9FC</vt:lpwstr>
  </property>
  <property fmtid="{D5CDD505-2E9C-101B-9397-08002B2CF9AE}" pid="3" name="KSOProductBuildVer">
    <vt:lpwstr>2052-11.1.0.10577</vt:lpwstr>
  </property>
</Properties>
</file>